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5"/>
  </p:notesMasterIdLst>
  <p:sldIdLst>
    <p:sldId id="257" r:id="rId4"/>
    <p:sldId id="258" r:id="rId5"/>
    <p:sldId id="259" r:id="rId6"/>
    <p:sldId id="263" r:id="rId7"/>
    <p:sldId id="261" r:id="rId8"/>
    <p:sldId id="264" r:id="rId9"/>
    <p:sldId id="266" r:id="rId10"/>
    <p:sldId id="267" r:id="rId11"/>
    <p:sldId id="269" r:id="rId12"/>
    <p:sldId id="270" r:id="rId13"/>
    <p:sldId id="260" r:id="rId14"/>
  </p:sldIdLst>
  <p:sldSz cx="9144000" cy="5143500" type="screen16x9"/>
  <p:notesSz cx="6858000" cy="9144000"/>
  <p:embeddedFontLst>
    <p:embeddedFont>
      <p:font typeface="Dosis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Black" panose="020B0604020202020204" charset="0"/>
      <p:bold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39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9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8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3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05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</a:p>
          <a:p>
            <a:pPr lvl="0">
              <a:buClr>
                <a:srgbClr val="295269"/>
              </a:buClr>
            </a:pPr>
            <a:r>
              <a:rPr lang="en-US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Data analysis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Ekaterina Chernyakova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22/05/2020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94000" y="997111"/>
            <a:ext cx="9338982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 on the purchase page is each campaign responsible for?</a:t>
            </a:r>
          </a:p>
          <a:p>
            <a:pPr lvl="0"/>
            <a:endParaRPr lang="en-GB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129553"/>
            <a:ext cx="3870900" cy="40139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MAX(timestamp)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AND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last_attr.utm_campaign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count (*)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2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order by 3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0" y="1129553"/>
            <a:ext cx="5179100" cy="21313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Most of the last user interactions on the purchase page were with the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weekly-newsletter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campaign on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email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endParaRPr lang="en-GB" sz="11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second biggest amount of users had their last touch on the purchase page on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facebook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with the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retargeting-ad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campaign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E36E8C-CE67-4263-BDA7-E35592CA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6782"/>
            <a:ext cx="5179100" cy="19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3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 Optimising the campaign budget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33393" y="837600"/>
            <a:ext cx="8520600" cy="237624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wants to re-invest in 5 campaigns to keep diversified marketing channels. Based only on given factors I would recommend choosing the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ea typeface="Roboto"/>
                <a:sym typeface="Roboto"/>
              </a:rPr>
              <a:t> interview-with-cool-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ea typeface="Roboto"/>
                <a:sym typeface="Roboto"/>
              </a:rPr>
              <a:t>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ea typeface="Roboto"/>
                <a:sym typeface="Roboto"/>
              </a:rPr>
              <a:t>-founder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 campaign since this particular campaign attracted the biggest amount of users to visit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(622).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I would also recommend the following four 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campaigns 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as 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these brought the biggest amount of users to the purchase page: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weekly-newsletter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retargeting-ad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retargeting-campaign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paid-search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Two of these campaigns focus on retargeting which go hand in hand with the other campaigns</a:t>
            </a:r>
            <a:r>
              <a:rPr lang="en-GB" sz="1200" dirty="0">
                <a:solidFill>
                  <a:srgbClr val="646466"/>
                </a:solidFill>
                <a:highlight>
                  <a:srgbClr val="FFFFFF"/>
                </a:highlight>
              </a:rPr>
              <a:t>. 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02753264"/>
              </p:ext>
            </p:extLst>
          </p:nvPr>
        </p:nvGraphicFramePr>
        <p:xfrm>
          <a:off x="1232868" y="3284771"/>
          <a:ext cx="6521650" cy="17016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110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rgbClr val="19191A"/>
                          </a:solidFill>
                          <a:effectLst/>
                        </a:rPr>
                        <a:t>last_attr.utm_source</a:t>
                      </a:r>
                      <a:endParaRPr lang="en-GB" dirty="0">
                        <a:solidFill>
                          <a:srgbClr val="19191A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19191A"/>
                          </a:solidFill>
                          <a:effectLst/>
                        </a:rPr>
                        <a:t>last_attr.utm_campaign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19191A"/>
                          </a:solidFill>
                          <a:effectLst/>
                        </a:rPr>
                        <a:t>Count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retargeting-ad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760195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retargeting-campaign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48250"/>
            <a:ext cx="8061300" cy="40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is an innovative apparel shop running a bunch of marketing campaigns. In this project, I’ll be helping them answer these questions about their campaigns: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100" dirty="0">
              <a:solidFill>
                <a:srgbClr val="484848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1. </a:t>
            </a:r>
            <a:r>
              <a:rPr lang="en-GB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Getting familiar with the company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   1.1 How many campaigns and sources does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use and how are they related?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   1.2  What pages are on their website?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2.  Defining the user journey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   2.1  How many first touches 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   2.2  How many last touches 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   2.3  How many last touches on the purchase page is each campaign responsible for?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3.  </a:t>
            </a:r>
            <a:r>
              <a:rPr lang="en-US" altLang="en-US" sz="1200" dirty="0" err="1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Optimising</a:t>
            </a:r>
            <a:r>
              <a:rPr lang="en-US" altLang="en-US" sz="1200" dirty="0">
                <a:solidFill>
                  <a:srgbClr val="484848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 the campaign budget</a:t>
            </a:r>
            <a:endParaRPr lang="en-US" altLang="en-US" sz="1200" dirty="0">
              <a:solidFill>
                <a:schemeClr val="tx1"/>
              </a:solidFill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</a:t>
            </a:r>
            <a:r>
              <a:rPr lang="en-GB" altLang="en-US" sz="4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Getting familiar with the company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520F91C-53C7-4C59-9958-2CA0005A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709352"/>
            <a:ext cx="8773749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792637" y="216557"/>
            <a:ext cx="8520600" cy="93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familiar with the company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8"/>
            <a:ext cx="3870900" cy="365592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859408" y="930648"/>
            <a:ext cx="4319691" cy="120987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uses 8 campaigns and 6 sources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From the table below we can see which source is used for each campaign.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B92000-6E44-4651-837F-B4D3D805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9" y="2140527"/>
            <a:ext cx="4319691" cy="2446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623400" y="339769"/>
            <a:ext cx="8520600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website?</a:t>
            </a: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8"/>
            <a:ext cx="3870900" cy="28995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, count(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2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29400" y="930648"/>
            <a:ext cx="4649700" cy="17370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has 4 pages on their website:  </a:t>
            </a:r>
            <a:r>
              <a:rPr lang="en-GB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landing page, </a:t>
            </a:r>
            <a:r>
              <a:rPr lang="en-GB" sz="12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shopping_cart</a:t>
            </a:r>
            <a:r>
              <a:rPr lang="en-GB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, checkout, purchase</a:t>
            </a:r>
            <a:endParaRPr lang="en-GB" sz="12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GB" sz="12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conversion rate of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website is </a:t>
            </a:r>
            <a:r>
              <a:rPr lang="en-GB" sz="12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18% </a:t>
            </a:r>
            <a:endParaRPr lang="en-GB" sz="12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038A71-A4F0-47B6-A538-02E37092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0" y="2686998"/>
            <a:ext cx="464970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0" y="-3362"/>
            <a:ext cx="9144000" cy="5143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</a:t>
            </a:r>
            <a:r>
              <a:rPr lang="en-GB" altLang="en-US" sz="48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B0604020202020204" charset="0"/>
                <a:ea typeface="Roboto Black" panose="020B0604020202020204" charset="0"/>
              </a:rPr>
              <a:t> </a:t>
            </a:r>
            <a:r>
              <a:rPr lang="en-GB" altLang="en-US" sz="48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Defining the user journey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1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3071" y="339769"/>
            <a:ext cx="8780929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each campaign is responsible for</a:t>
            </a: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7"/>
            <a:ext cx="3870900" cy="35203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as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as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count 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order by 3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desc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0" y="930647"/>
            <a:ext cx="5179100" cy="226821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Medium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with the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interview-with-cool-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tshirts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-founder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campaign attracted the most of the users: 622 out of a total of 2000.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Nytimes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with the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getting-to-know-cool-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tshirts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campaign attracted almost the same amount of users as the previous campaign, 612 out of a total of 2000</a:t>
            </a:r>
            <a:endParaRPr lang="en-GB" sz="11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3421E5-2A85-4BD6-BF22-CA2B3AEE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8857"/>
            <a:ext cx="5179100" cy="1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3071" y="595263"/>
            <a:ext cx="8780929" cy="81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</a:p>
          <a:p>
            <a:pPr lvl="0"/>
            <a:endParaRPr lang="en-GB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30647"/>
            <a:ext cx="3870900" cy="421285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MAX(timestamp)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last_touch_at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AS 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pv.utm_campaign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last_touch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JOIN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ON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lt.user_id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pv.user_id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AND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lt.last_touch_at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pv.timestamp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select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last_attr.utm_source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last_attr.utm_campaign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count (*)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last_attr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group by 2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order by 3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0" y="930647"/>
            <a:ext cx="5179100" cy="221596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From the table below we can see that 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Most of the last users interactions were with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weekly-newsletter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campaign on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email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endParaRPr lang="en-GB" sz="1100" dirty="0"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The second biggest amount of users had their last touch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on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facebook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GB" sz="11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utm_source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with </a:t>
            </a:r>
            <a:r>
              <a:rPr lang="en-GB" sz="11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retargeting-ad</a:t>
            </a: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 campaign 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cs typeface="Courier New" panose="02070309020205020404" pitchFamily="49" charset="0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It is important to know how many last touches each campaign is responsible for,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>
                <a:latin typeface="Roboto"/>
                <a:ea typeface="Roboto"/>
                <a:cs typeface="Courier New" panose="02070309020205020404" pitchFamily="49" charset="0"/>
                <a:sym typeface="Roboto"/>
              </a:rPr>
              <a:t>but it is more important to know how many last interactions were exactly on the purchase page of each campaign.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3B1594-B163-4F5C-BF32-F0FEC911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46612"/>
            <a:ext cx="5179100" cy="19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4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726</Words>
  <Application>Microsoft Office PowerPoint</Application>
  <PresentationFormat>Affichage à l'écran (16:9)</PresentationFormat>
  <Paragraphs>144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Dosis</vt:lpstr>
      <vt:lpstr>Arial</vt:lpstr>
      <vt:lpstr>Roboto Black</vt:lpstr>
      <vt:lpstr>Roboto</vt:lpstr>
      <vt:lpstr>Courier New</vt:lpstr>
      <vt:lpstr>Roboto Thin</vt:lpstr>
      <vt:lpstr>Simple Light</vt:lpstr>
      <vt:lpstr>Simple Light</vt:lpstr>
      <vt:lpstr>Simple Light</vt:lpstr>
      <vt:lpstr>Présentation PowerPoint</vt:lpstr>
      <vt:lpstr>Table of Contents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cher kova</cp:lastModifiedBy>
  <cp:revision>20</cp:revision>
  <dcterms:modified xsi:type="dcterms:W3CDTF">2020-05-22T20:50:12Z</dcterms:modified>
</cp:coreProperties>
</file>